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2"/>
  </p:notesMasterIdLst>
  <p:handoutMasterIdLst>
    <p:handoutMasterId r:id="rId23"/>
  </p:handoutMasterIdLst>
  <p:sldIdLst>
    <p:sldId id="256" r:id="rId5"/>
    <p:sldId id="277" r:id="rId6"/>
    <p:sldId id="258" r:id="rId7"/>
    <p:sldId id="264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90" r:id="rId19"/>
    <p:sldId id="289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3/25/2023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DC2540D-94C4-405B-8607-0CEDD6F54B9C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11C6EC54-ADFA-4CFF-9E9B-DC7E96C854C2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0565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1B6DD41C-FCE2-4AC6-A235-2FF1B905DAAD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30117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EB4C3DB-E51E-4479-90C2-DFE5DB4B2482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370670"/>
            <a:ext cx="1856232" cy="1664208"/>
          </a:xfrm>
        </p:spPr>
        <p:txBody>
          <a:bodyPr>
            <a:no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92" r:id="rId13"/>
    <p:sldLayoutId id="2147483681" r:id="rId14"/>
    <p:sldLayoutId id="2147483674" r:id="rId15"/>
    <p:sldLayoutId id="2147483675" r:id="rId16"/>
    <p:sldLayoutId id="2147483696" r:id="rId17"/>
    <p:sldLayoutId id="2147483677" r:id="rId18"/>
    <p:sldLayoutId id="2147483678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/>
              <a:t>Principles of </a:t>
            </a:r>
            <a:r>
              <a:rPr lang="en-US" dirty="0" err="1"/>
              <a:t>ux</a:t>
            </a:r>
            <a:r>
              <a:rPr lang="en-US" dirty="0"/>
              <a:t> </a:t>
            </a:r>
            <a:r>
              <a:rPr lang="en-US" dirty="0" err="1"/>
              <a:t>dESIGN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/>
          <a:lstStyle/>
          <a:p>
            <a:r>
              <a:rPr lang="en-US" dirty="0"/>
              <a:t>Mariyana Mileva, CB01</a:t>
            </a: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sTARBUCKS.com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699" y="1308000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Starbucks has </a:t>
            </a:r>
            <a:r>
              <a:rPr lang="en-US" noProof="1"/>
              <a:t>established the green color as their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They have a unique logo</a:t>
            </a: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69CC5-43D0-5A9D-D709-1A82327F0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0287" y="2642278"/>
            <a:ext cx="7253513" cy="33898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21366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Beauty </a:t>
            </a:r>
          </a:p>
        </p:txBody>
      </p:sp>
    </p:spTree>
    <p:extLst>
      <p:ext uri="{BB962C8B-B14F-4D97-AF65-F5344CB8AC3E}">
        <p14:creationId xmlns:p14="http://schemas.microsoft.com/office/powerpoint/2010/main" val="440109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Tesla.com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93" y="1989135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Tesla’s website has a clean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They stick to one color pallete and font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They stick to modern looking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83A90-DFE1-8E45-A62E-934A08A917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09064" y="2632947"/>
            <a:ext cx="7440586" cy="34811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36378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Mistakes </a:t>
            </a:r>
          </a:p>
        </p:txBody>
      </p:sp>
    </p:spTree>
    <p:extLst>
      <p:ext uri="{BB962C8B-B14F-4D97-AF65-F5344CB8AC3E}">
        <p14:creationId xmlns:p14="http://schemas.microsoft.com/office/powerpoint/2010/main" val="3819674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instagram.com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93" y="1989135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The login page of Instagram let the user know if their password is wrong, the email or both.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They make sure the user will not be confused with what their mistake is.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34A8FF-98FA-3E26-3D79-7A4DDD40F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04250" y="1531062"/>
            <a:ext cx="3589176" cy="482528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608566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Focus, attention &amp; concentration	 </a:t>
            </a:r>
          </a:p>
        </p:txBody>
      </p:sp>
    </p:spTree>
    <p:extLst>
      <p:ext uri="{BB962C8B-B14F-4D97-AF65-F5344CB8AC3E}">
        <p14:creationId xmlns:p14="http://schemas.microsoft.com/office/powerpoint/2010/main" val="42913624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GOFLINK.com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93" y="1989135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Throughout the whole process for </a:t>
            </a:r>
            <a:r>
              <a:rPr lang="en-US" noProof="1"/>
              <a:t>applying for a job at flink, the users can see the steps they have already done and those that are about to be made</a:t>
            </a: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0581EC-09E5-B524-240B-6D501839E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93159" y="2378075"/>
            <a:ext cx="7350000" cy="28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0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82816" y="2408838"/>
            <a:ext cx="6257731" cy="1524735"/>
          </a:xfrm>
        </p:spPr>
        <p:txBody>
          <a:bodyPr/>
          <a:lstStyle/>
          <a:p>
            <a:r>
              <a:rPr lang="en-US" sz="60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507262"/>
            <a:ext cx="3171825" cy="1325563"/>
          </a:xfrm>
        </p:spPr>
        <p:txBody>
          <a:bodyPr/>
          <a:lstStyle/>
          <a:p>
            <a:r>
              <a:rPr lang="en-ZA" dirty="0"/>
              <a:t>What are the principles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8" y="2142891"/>
            <a:ext cx="3171825" cy="4207847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Least Effort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Perpetual Habit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Socialization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Emotional Contagion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Identity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Beauty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Magical Number 7, Plus or Minus Two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principle of Mistakes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Focus, Attention and Concentration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Least Effort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filmi2k.com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368" y="1289339"/>
            <a:ext cx="3368546" cy="1525588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The website provides brief and informative descriptions of its films.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The categories are already displayed at the top.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noProof="1"/>
              <a:t>If a user wants to watch a movie, they simply click on the movie.</a:t>
            </a: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085234-D9DA-7FA6-2702-677DEE7AC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918" y="2423825"/>
            <a:ext cx="8065689" cy="379036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</a:t>
            </a:r>
            <a:r>
              <a:rPr lang="en-US" dirty="0" err="1"/>
              <a:t>sOCIALIZATION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712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Giphy.com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93" y="1382645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ZA" noProof="1"/>
              <a:t>This website has implemented buttons for users to share their work on different social medias.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B03804-5D1A-DEE0-2063-C725DA05D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96351" y="2327706"/>
            <a:ext cx="9293485" cy="4225202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4497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Emotional </a:t>
            </a:r>
            <a:r>
              <a:rPr lang="en-US" dirty="0" err="1"/>
              <a:t>contaigion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25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393" y="0"/>
            <a:ext cx="5111750" cy="1204912"/>
          </a:xfrm>
        </p:spPr>
        <p:txBody>
          <a:bodyPr/>
          <a:lstStyle/>
          <a:p>
            <a:r>
              <a:rPr lang="en-US" dirty="0"/>
              <a:t>Example: GOTVACH.com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634FE-ADF0-4BC3-A0A9-447EA9DD09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0393" y="1989135"/>
            <a:ext cx="3368546" cy="15255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ZA" noProof="1"/>
              <a:t>This website has implemented a comments section and ratings for the different </a:t>
            </a:r>
            <a:r>
              <a:rPr lang="en-US" noProof="1"/>
              <a:t>recipes.</a:t>
            </a:r>
            <a:endParaRPr lang="en-ZA" noProof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6AFBAE-7682-9805-F588-57AD2ACB8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25154" y="3186403"/>
            <a:ext cx="7212355" cy="306525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3DCC3A-6A61-79AD-49C2-5B282EBFBB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07895" y="2494655"/>
            <a:ext cx="3723436" cy="138349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425128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2571235"/>
            <a:ext cx="4179570" cy="1715531"/>
          </a:xfrm>
        </p:spPr>
        <p:txBody>
          <a:bodyPr/>
          <a:lstStyle/>
          <a:p>
            <a:r>
              <a:rPr lang="en-US" dirty="0"/>
              <a:t>The principle of identity </a:t>
            </a:r>
          </a:p>
        </p:txBody>
      </p:sp>
    </p:spTree>
    <p:extLst>
      <p:ext uri="{BB962C8B-B14F-4D97-AF65-F5344CB8AC3E}">
        <p14:creationId xmlns:p14="http://schemas.microsoft.com/office/powerpoint/2010/main" val="1687539041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6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BF4EF"/>
      </a:accent1>
      <a:accent2>
        <a:srgbClr val="F7F6F3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light pitch_tm56180624_Win32_LW_SL_v3" id="{5A4404DB-4ECC-4373-8C35-B428B8CCB737}" vid="{DB02F28E-0C23-47F0-A348-62748A79E20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2BC90D6-94CF-42F7-AAC4-9CF6824C54D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4CF2EF3-001F-4BE9-81B3-86ECBBF942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F97B18F-50BC-4F30-8373-93489E845F83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light sales pitch</Template>
  <TotalTime>53</TotalTime>
  <Words>302</Words>
  <Application>Microsoft Office PowerPoint</Application>
  <PresentationFormat>Widescreen</PresentationFormat>
  <Paragraphs>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Tenorite</vt:lpstr>
      <vt:lpstr>Monoline</vt:lpstr>
      <vt:lpstr>Principles of ux dESIGN</vt:lpstr>
      <vt:lpstr>What are the principles</vt:lpstr>
      <vt:lpstr>The principle of Least Effort</vt:lpstr>
      <vt:lpstr>Example: filmi2k.com</vt:lpstr>
      <vt:lpstr>The principle of sOCIALIZATION</vt:lpstr>
      <vt:lpstr>Example: Giphy.com</vt:lpstr>
      <vt:lpstr>The principle of Emotional contaigion</vt:lpstr>
      <vt:lpstr>Example: GOTVACH.com</vt:lpstr>
      <vt:lpstr>The principle of identity </vt:lpstr>
      <vt:lpstr>Example: sTARBUCKS.com</vt:lpstr>
      <vt:lpstr>The principle of Beauty </vt:lpstr>
      <vt:lpstr>Example: Tesla.com</vt:lpstr>
      <vt:lpstr>The principle of Mistakes </vt:lpstr>
      <vt:lpstr>Example: instagram.com</vt:lpstr>
      <vt:lpstr>Focus, attention &amp; concentration  </vt:lpstr>
      <vt:lpstr>Example: GOFLINK.com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ux dESIGN</dc:title>
  <dc:creator>Mileva,Mariyana M.S.</dc:creator>
  <cp:lastModifiedBy>Mileva,Mariyana M.S.</cp:lastModifiedBy>
  <cp:revision>1</cp:revision>
  <dcterms:created xsi:type="dcterms:W3CDTF">2023-03-25T17:28:04Z</dcterms:created>
  <dcterms:modified xsi:type="dcterms:W3CDTF">2023-03-25T18:21:54Z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